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FB97-A162-4958-A52D-F90B4C332E8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CD54-414F-48DB-8169-F3D84C07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40642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Mrs. </a:t>
            </a:r>
            <a:r>
              <a:rPr lang="en-US" sz="3600" dirty="0" err="1"/>
              <a:t>Falkowsky’s</a:t>
            </a:r>
            <a:r>
              <a:rPr lang="en-US" sz="3600" dirty="0"/>
              <a:t> Class</a:t>
            </a:r>
          </a:p>
          <a:p>
            <a:pPr algn="ctr"/>
            <a:r>
              <a:rPr lang="en-US" sz="3600" dirty="0"/>
              <a:t>Room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" y="361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Welcome to Third Grade!</a:t>
            </a:r>
          </a:p>
        </p:txBody>
      </p:sp>
    </p:spTree>
    <p:extLst>
      <p:ext uri="{BB962C8B-B14F-4D97-AF65-F5344CB8AC3E}">
        <p14:creationId xmlns:p14="http://schemas.microsoft.com/office/powerpoint/2010/main" val="361749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397775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you know, our future is uncertain, and we do not know lies ahead.  I have been preparing your children to use the apps that will be necessary should we have to go back to distance learning.  I am hoping that we never have to go back to distance learning but knowing how to use the apps would make the transition much easier.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535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A Look Ahead</a:t>
            </a:r>
          </a:p>
        </p:txBody>
      </p:sp>
    </p:spTree>
    <p:extLst>
      <p:ext uri="{BB962C8B-B14F-4D97-AF65-F5344CB8AC3E}">
        <p14:creationId xmlns:p14="http://schemas.microsoft.com/office/powerpoint/2010/main" val="376426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35255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Cortez Elem. School</a:t>
            </a:r>
          </a:p>
          <a:p>
            <a:r>
              <a:rPr lang="en-US" sz="3600" dirty="0"/>
              <a:t>909-627-9438</a:t>
            </a:r>
          </a:p>
          <a:p>
            <a:r>
              <a:rPr lang="en-US" sz="3600" dirty="0"/>
              <a:t>*Email address</a:t>
            </a:r>
          </a:p>
          <a:p>
            <a:r>
              <a:rPr lang="en-US" sz="2000" dirty="0"/>
              <a:t>Tammy_Falkowsky@chino.k12.ca.us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81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59025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428750"/>
            <a:ext cx="609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*Class Agenda</a:t>
            </a:r>
          </a:p>
          <a:p>
            <a:r>
              <a:rPr lang="en-US" sz="2400" dirty="0"/>
              <a:t>*Whiteboard marker and eraser (or sock)</a:t>
            </a:r>
          </a:p>
          <a:p>
            <a:r>
              <a:rPr lang="en-US" sz="2400" dirty="0"/>
              <a:t>*Two Pocket Folder</a:t>
            </a:r>
          </a:p>
          <a:p>
            <a:r>
              <a:rPr lang="en-US" sz="2400" dirty="0"/>
              <a:t>*Pencils and Paper</a:t>
            </a:r>
          </a:p>
          <a:p>
            <a:r>
              <a:rPr lang="en-US" sz="2400" dirty="0"/>
              <a:t>*Sanitizing Wipes</a:t>
            </a:r>
          </a:p>
          <a:p>
            <a:r>
              <a:rPr lang="en-US" sz="2400" dirty="0"/>
              <a:t>*Tissues</a:t>
            </a:r>
          </a:p>
          <a:p>
            <a:r>
              <a:rPr lang="en-US" sz="2400" dirty="0"/>
              <a:t>School provides- scissors, crayons, glue, color pencils, whiteboard, paper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016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Needed Supplies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844" y="1339734"/>
            <a:ext cx="60517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Monday, Wednesday, Thursday, Friday </a:t>
            </a:r>
            <a:endParaRPr lang="en-US" sz="1600" dirty="0"/>
          </a:p>
          <a:p>
            <a:r>
              <a:rPr lang="en-US" sz="1200" dirty="0"/>
              <a:t>8:30-9:10- Attendance, unpack, morning work, check homework</a:t>
            </a:r>
          </a:p>
          <a:p>
            <a:r>
              <a:rPr lang="en-US" sz="1200" dirty="0"/>
              <a:t>9:10-10:15- English Language Arts</a:t>
            </a:r>
          </a:p>
          <a:p>
            <a:r>
              <a:rPr lang="en-US" sz="1200" dirty="0"/>
              <a:t>10:15-10:28- recess</a:t>
            </a:r>
          </a:p>
          <a:p>
            <a:r>
              <a:rPr lang="en-US" sz="1200" dirty="0"/>
              <a:t>10:28-11:30- English Language Arts (cont.)</a:t>
            </a:r>
          </a:p>
          <a:p>
            <a:r>
              <a:rPr lang="en-US" sz="1200" dirty="0"/>
              <a:t>11:30-12:10- Math</a:t>
            </a:r>
          </a:p>
          <a:p>
            <a:r>
              <a:rPr lang="en-US" sz="1200" dirty="0"/>
              <a:t>12:10-12:50- lunch</a:t>
            </a:r>
          </a:p>
          <a:p>
            <a:r>
              <a:rPr lang="en-US" sz="1200" dirty="0"/>
              <a:t>12:50-1:40- Math (cont.)</a:t>
            </a:r>
          </a:p>
          <a:p>
            <a:r>
              <a:rPr lang="en-US" sz="1200" dirty="0"/>
              <a:t>1:40-2:00- CAAT</a:t>
            </a:r>
          </a:p>
          <a:p>
            <a:r>
              <a:rPr lang="en-US" sz="1200" dirty="0"/>
              <a:t>2:00- 2:13- recess</a:t>
            </a:r>
          </a:p>
          <a:p>
            <a:r>
              <a:rPr lang="en-US" sz="1200" dirty="0"/>
              <a:t>2:13-2:45- Science/ Social Studies</a:t>
            </a:r>
          </a:p>
          <a:p>
            <a:r>
              <a:rPr lang="en-US" sz="1200" dirty="0"/>
              <a:t>2:45-3:15- P.E.</a:t>
            </a:r>
          </a:p>
          <a:p>
            <a:r>
              <a:rPr lang="en-US" sz="1200" dirty="0"/>
              <a:t>3:15-3:40- CAAT</a:t>
            </a:r>
          </a:p>
          <a:p>
            <a:r>
              <a:rPr lang="en-US" sz="1200" dirty="0"/>
              <a:t>3:40- Dismissal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016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Regular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406814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8:30-9:10- Attendance, unpack, morning work, check homework</a:t>
            </a:r>
          </a:p>
          <a:p>
            <a:r>
              <a:rPr lang="en-US" sz="1400" dirty="0"/>
              <a:t>9:10-9:40- Second Step</a:t>
            </a:r>
          </a:p>
          <a:p>
            <a:r>
              <a:rPr lang="en-US" sz="1400" dirty="0"/>
              <a:t>9:40-10:40- English Language Arts</a:t>
            </a:r>
          </a:p>
          <a:p>
            <a:r>
              <a:rPr lang="en-US" sz="1400" dirty="0"/>
              <a:t>10:40-11:00- Math</a:t>
            </a:r>
          </a:p>
          <a:p>
            <a:r>
              <a:rPr lang="en-US" sz="1400" dirty="0"/>
              <a:t>11:00-11:30- Lunch</a:t>
            </a:r>
          </a:p>
          <a:p>
            <a:r>
              <a:rPr lang="en-US" sz="1400" dirty="0"/>
              <a:t>11:30-12:00- Math (cont.)</a:t>
            </a:r>
          </a:p>
          <a:p>
            <a:r>
              <a:rPr lang="en-US" sz="1400" dirty="0"/>
              <a:t>12:00-12:30- CAAT</a:t>
            </a:r>
          </a:p>
          <a:p>
            <a:r>
              <a:rPr lang="en-US" sz="1400" dirty="0"/>
              <a:t>12:30- Dismissal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535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Tuesday Schedule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555224"/>
            <a:ext cx="792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000" dirty="0"/>
              <a:t>*Students are expected to arrive to class on time and use restroom during   recess.</a:t>
            </a:r>
          </a:p>
          <a:p>
            <a:r>
              <a:rPr lang="en-US" sz="2000" dirty="0"/>
              <a:t>*Students are expected to try their best and have a growth mindset. </a:t>
            </a:r>
          </a:p>
          <a:p>
            <a:r>
              <a:rPr lang="en-US" sz="2000" dirty="0"/>
              <a:t>*Students are to apply the Cortez Four in their daily activities: Persistent Learner, Accountable, Respectful, Collaborative</a:t>
            </a:r>
          </a:p>
          <a:p>
            <a:r>
              <a:rPr lang="en-US" sz="2000" dirty="0"/>
              <a:t>*Students are to wear masks at all times when indoors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74327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Classroom Expectations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Classroom management is based on the Cortez Four (Persistent Learner, Accountable, Respectful, Collaborative)</a:t>
            </a:r>
          </a:p>
          <a:p>
            <a:r>
              <a:rPr lang="en-US" sz="2400" dirty="0"/>
              <a:t>*Positive praise</a:t>
            </a:r>
          </a:p>
          <a:p>
            <a:r>
              <a:rPr lang="en-US" sz="2400" dirty="0"/>
              <a:t>*Warning/ teacher redirect</a:t>
            </a:r>
          </a:p>
          <a:p>
            <a:r>
              <a:rPr lang="en-US" sz="2400" dirty="0"/>
              <a:t>*Behavior chart</a:t>
            </a:r>
          </a:p>
          <a:p>
            <a:r>
              <a:rPr lang="en-US" sz="2400" dirty="0"/>
              <a:t>*Class Dojo (paperwork and class code coming home soon)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*Classwork/homework is given daily Monday-Thursday.</a:t>
            </a:r>
          </a:p>
          <a:p>
            <a:r>
              <a:rPr lang="en-US" dirty="0"/>
              <a:t>*Most classwork can be finished during class time if student is on task. Time is built into our schedule to help students struggling with classwork.  </a:t>
            </a:r>
          </a:p>
          <a:p>
            <a:r>
              <a:rPr lang="en-US" dirty="0"/>
              <a:t>*Homework usually consists of any classwork not completed during the school day. </a:t>
            </a:r>
          </a:p>
          <a:p>
            <a:r>
              <a:rPr lang="en-US" dirty="0"/>
              <a:t>*Students will write assignments in their agenda and bring home the work to be checked for completion/accuracy by parent.  Parent will sign agenda.</a:t>
            </a:r>
          </a:p>
          <a:p>
            <a:r>
              <a:rPr lang="en-US" dirty="0"/>
              <a:t>*Students will put papers that need to be checked in a pocket folder and bring the folder back the next day to be checked by me for completion.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Homework Policy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Arts- McGraw Hill- common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Math- </a:t>
            </a:r>
            <a:r>
              <a:rPr lang="en-US" dirty="0" err="1"/>
              <a:t>EnVision</a:t>
            </a:r>
            <a:r>
              <a:rPr lang="en-US" dirty="0"/>
              <a:t> Math- common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Studies- Harcourt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Science- Houghton Mifflin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PE- CVUSD curriculum. On hot days we do indoor PE with Cosmic Kids Yoga or PE with Joe on </a:t>
            </a:r>
            <a:r>
              <a:rPr lang="en-US" dirty="0" err="1"/>
              <a:t>Youtube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 to textbooks, we use several apps to complete assignments or for enrichment/reteaching/testing:</a:t>
            </a:r>
          </a:p>
          <a:p>
            <a:r>
              <a:rPr lang="en-US" dirty="0"/>
              <a:t>      Connect ED, </a:t>
            </a:r>
            <a:r>
              <a:rPr lang="en-US" dirty="0" err="1"/>
              <a:t>Savvas</a:t>
            </a:r>
            <a:r>
              <a:rPr lang="en-US" dirty="0"/>
              <a:t> Easy Bridge, Prodigy, Freckle, EPIC, Google Classroom.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55681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grades are based on the California State Standards for third grade and are given a score of 1-4.</a:t>
            </a:r>
          </a:p>
          <a:p>
            <a:r>
              <a:rPr lang="en-US" sz="2000" dirty="0"/>
              <a:t>*1- needs a lot of help</a:t>
            </a:r>
          </a:p>
          <a:p>
            <a:r>
              <a:rPr lang="en-US" sz="2000" dirty="0"/>
              <a:t>*2- still needs support</a:t>
            </a:r>
          </a:p>
          <a:p>
            <a:r>
              <a:rPr lang="en-US" sz="2000" dirty="0"/>
              <a:t>*3- currently meeting standard</a:t>
            </a:r>
          </a:p>
          <a:p>
            <a:r>
              <a:rPr lang="en-US" sz="2000" dirty="0"/>
              <a:t>*4-  goes above and beyond standard</a:t>
            </a:r>
          </a:p>
          <a:p>
            <a:r>
              <a:rPr lang="en-US" sz="2000" dirty="0"/>
              <a:t>                Progress reports go home every trimester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252" y="42468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88365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586</Words>
  <Application>Microsoft Office PowerPoint</Application>
  <PresentationFormat>On-screen Show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Falkowsky, Tammy</cp:lastModifiedBy>
  <cp:revision>20</cp:revision>
  <dcterms:created xsi:type="dcterms:W3CDTF">2019-06-13T16:04:58Z</dcterms:created>
  <dcterms:modified xsi:type="dcterms:W3CDTF">2021-09-05T21:02:06Z</dcterms:modified>
</cp:coreProperties>
</file>